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Lst>
  <p:sldIdLst>
    <p:sldId id="256" r:id="rId3"/>
    <p:sldId id="257" r:id="rId4"/>
    <p:sldId id="258" r:id="rId5"/>
    <p:sldId id="259" r:id="rId6"/>
    <p:sldId id="260" r:id="rId7"/>
    <p:sldId id="261" r:id="rId8"/>
    <p:sldId id="262" r:id="rId9"/>
    <p:sldId id="263" r:id="rId10"/>
    <p:sldId id="264"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75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D0509A7D-931A-47A3-B18C-60AB726F37C5}" type="datetimeFigureOut">
              <a:rPr lang="en-US" smtClean="0"/>
              <a:t>7/31/2020</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3370A7DC-FEAE-4B64-AD16-9CFA53C481DB}" type="slidenum">
              <a:rPr lang="en-US" smtClean="0"/>
              <a:t>‹#›</a:t>
            </a:fld>
            <a:endParaRPr lang="en-US"/>
          </a:p>
        </p:txBody>
      </p:sp>
    </p:spTree>
    <p:extLst>
      <p:ext uri="{BB962C8B-B14F-4D97-AF65-F5344CB8AC3E}">
        <p14:creationId xmlns:p14="http://schemas.microsoft.com/office/powerpoint/2010/main" val="2080140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0509A7D-931A-47A3-B18C-60AB726F37C5}" type="datetimeFigureOut">
              <a:rPr lang="en-US" smtClean="0"/>
              <a:t>7/31/2020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70A7DC-FEAE-4B64-AD16-9CFA53C481DB}" type="slidenum">
              <a:rPr lang="en-US" smtClean="0"/>
              <a:t>‹#›</a:t>
            </a:fld>
            <a:endParaRPr lang="en-US"/>
          </a:p>
        </p:txBody>
      </p:sp>
    </p:spTree>
    <p:extLst>
      <p:ext uri="{BB962C8B-B14F-4D97-AF65-F5344CB8AC3E}">
        <p14:creationId xmlns:p14="http://schemas.microsoft.com/office/powerpoint/2010/main" val="360580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D0509A7D-931A-47A3-B18C-60AB726F37C5}" type="datetimeFigureOut">
              <a:rPr lang="en-US" smtClean="0"/>
              <a:t>7/31/2020</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3370A7DC-FEAE-4B64-AD16-9CFA53C481DB}" type="slidenum">
              <a:rPr lang="en-US" smtClean="0"/>
              <a:t>‹#›</a:t>
            </a:fld>
            <a:endParaRPr lang="en-US"/>
          </a:p>
        </p:txBody>
      </p:sp>
    </p:spTree>
    <p:extLst>
      <p:ext uri="{BB962C8B-B14F-4D97-AF65-F5344CB8AC3E}">
        <p14:creationId xmlns:p14="http://schemas.microsoft.com/office/powerpoint/2010/main" val="3665308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D0509A7D-931A-47A3-B18C-60AB726F37C5}" type="datetimeFigureOut">
              <a:rPr lang="en-US" smtClean="0"/>
              <a:t>7/31/2020</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3370A7DC-FEAE-4B64-AD16-9CFA53C481DB}"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9010378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D0509A7D-931A-47A3-B18C-60AB726F37C5}" type="datetimeFigureOut">
              <a:rPr lang="en-US" smtClean="0"/>
              <a:t>7/31/2020</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3370A7DC-FEAE-4B64-AD16-9CFA53C481DB}" type="slidenum">
              <a:rPr lang="en-US" smtClean="0"/>
              <a:t>‹#›</a:t>
            </a:fld>
            <a:endParaRPr lang="en-US"/>
          </a:p>
        </p:txBody>
      </p:sp>
    </p:spTree>
    <p:extLst>
      <p:ext uri="{BB962C8B-B14F-4D97-AF65-F5344CB8AC3E}">
        <p14:creationId xmlns:p14="http://schemas.microsoft.com/office/powerpoint/2010/main" val="9133552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D0509A7D-931A-47A3-B18C-60AB726F37C5}" type="datetimeFigureOut">
              <a:rPr lang="en-US" smtClean="0"/>
              <a:t>7/31/2020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70A7DC-FEAE-4B64-AD16-9CFA53C481DB}" type="slidenum">
              <a:rPr lang="en-US" smtClean="0"/>
              <a:t>‹#›</a:t>
            </a:fld>
            <a:endParaRPr lang="en-US"/>
          </a:p>
        </p:txBody>
      </p:sp>
    </p:spTree>
    <p:extLst>
      <p:ext uri="{BB962C8B-B14F-4D97-AF65-F5344CB8AC3E}">
        <p14:creationId xmlns:p14="http://schemas.microsoft.com/office/powerpoint/2010/main" val="41083522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D0509A7D-931A-47A3-B18C-60AB726F37C5}" type="datetimeFigureOut">
              <a:rPr lang="en-US" smtClean="0"/>
              <a:t>7/31/2020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70A7DC-FEAE-4B64-AD16-9CFA53C481DB}" type="slidenum">
              <a:rPr lang="en-US" smtClean="0"/>
              <a:t>‹#›</a:t>
            </a:fld>
            <a:endParaRPr lang="en-US"/>
          </a:p>
        </p:txBody>
      </p:sp>
    </p:spTree>
    <p:extLst>
      <p:ext uri="{BB962C8B-B14F-4D97-AF65-F5344CB8AC3E}">
        <p14:creationId xmlns:p14="http://schemas.microsoft.com/office/powerpoint/2010/main" val="19781995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0509A7D-931A-47A3-B18C-60AB726F37C5}" type="datetimeFigureOut">
              <a:rPr lang="en-US" smtClean="0"/>
              <a:t>7/31/2020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70A7DC-FEAE-4B64-AD16-9CFA53C481DB}" type="slidenum">
              <a:rPr lang="en-US" smtClean="0"/>
              <a:t>‹#›</a:t>
            </a:fld>
            <a:endParaRPr lang="en-US"/>
          </a:p>
        </p:txBody>
      </p:sp>
    </p:spTree>
    <p:extLst>
      <p:ext uri="{BB962C8B-B14F-4D97-AF65-F5344CB8AC3E}">
        <p14:creationId xmlns:p14="http://schemas.microsoft.com/office/powerpoint/2010/main" val="1682234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D0509A7D-931A-47A3-B18C-60AB726F37C5}" type="datetimeFigureOut">
              <a:rPr lang="en-US" smtClean="0"/>
              <a:t>7/31/2020</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3370A7DC-FEAE-4B64-AD16-9CFA53C481DB}" type="slidenum">
              <a:rPr lang="en-US" smtClean="0"/>
              <a:t>‹#›</a:t>
            </a:fld>
            <a:endParaRPr lang="en-US"/>
          </a:p>
        </p:txBody>
      </p:sp>
    </p:spTree>
    <p:extLst>
      <p:ext uri="{BB962C8B-B14F-4D97-AF65-F5344CB8AC3E}">
        <p14:creationId xmlns:p14="http://schemas.microsoft.com/office/powerpoint/2010/main" val="37124086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12192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sz="1800" dirty="0"/>
          </a:p>
        </p:txBody>
      </p:sp>
      <p:sp>
        <p:nvSpPr>
          <p:cNvPr id="8" name="Freeform 7"/>
          <p:cNvSpPr>
            <a:spLocks/>
          </p:cNvSpPr>
          <p:nvPr/>
        </p:nvSpPr>
        <p:spPr bwMode="auto">
          <a:xfrm>
            <a:off x="8140701" y="0"/>
            <a:ext cx="40513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sz="1800" dirty="0"/>
          </a:p>
        </p:txBody>
      </p:sp>
      <p:sp>
        <p:nvSpPr>
          <p:cNvPr id="9" name="Title 8"/>
          <p:cNvSpPr>
            <a:spLocks noGrp="1"/>
          </p:cNvSpPr>
          <p:nvPr>
            <p:ph type="ctrTitle"/>
          </p:nvPr>
        </p:nvSpPr>
        <p:spPr>
          <a:xfrm>
            <a:off x="572085" y="3337560"/>
            <a:ext cx="8640064"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77400" y="1544812"/>
            <a:ext cx="8640064"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90227168-C743-475F-88DF-FC15F1D56A38}" type="datetimeFigureOut">
              <a:rPr lang="en-US" smtClean="0"/>
              <a:pPr/>
              <a:t>7/31/2020</a:t>
            </a:fld>
            <a:endParaRPr lang="en-IN" dirty="0"/>
          </a:p>
        </p:txBody>
      </p:sp>
      <p:sp>
        <p:nvSpPr>
          <p:cNvPr id="19" name="Footer Placeholder 18"/>
          <p:cNvSpPr>
            <a:spLocks noGrp="1"/>
          </p:cNvSpPr>
          <p:nvPr>
            <p:ph type="ftr" sz="quarter" idx="11"/>
          </p:nvPr>
        </p:nvSpPr>
        <p:spPr/>
        <p:txBody>
          <a:bodyPr/>
          <a:lstStyle/>
          <a:p>
            <a:endParaRPr lang="en-IN" dirty="0"/>
          </a:p>
        </p:txBody>
      </p:sp>
      <p:sp>
        <p:nvSpPr>
          <p:cNvPr id="27" name="Slide Number Placeholder 26"/>
          <p:cNvSpPr>
            <a:spLocks noGrp="1"/>
          </p:cNvSpPr>
          <p:nvPr>
            <p:ph type="sldNum" sz="quarter" idx="12"/>
          </p:nvPr>
        </p:nvSpPr>
        <p:spPr/>
        <p:txBody>
          <a:bodyPr/>
          <a:lstStyle/>
          <a:p>
            <a:fld id="{5551DBE6-777C-43C1-8425-E5676025C6E0}" type="slidenum">
              <a:rPr lang="en-IN" smtClean="0"/>
              <a:pPr/>
              <a:t>‹#›</a:t>
            </a:fld>
            <a:endParaRPr lang="en-IN" dirty="0"/>
          </a:p>
        </p:txBody>
      </p:sp>
    </p:spTree>
    <p:extLst>
      <p:ext uri="{BB962C8B-B14F-4D97-AF65-F5344CB8AC3E}">
        <p14:creationId xmlns:p14="http://schemas.microsoft.com/office/powerpoint/2010/main" val="1870167474"/>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0227168-C743-475F-88DF-FC15F1D56A38}" type="datetimeFigureOut">
              <a:rPr lang="en-US" smtClean="0"/>
              <a:pPr/>
              <a:t>7/31/2020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551DBE6-777C-43C1-8425-E5676025C6E0}" type="slidenum">
              <a:rPr lang="en-IN" smtClean="0"/>
              <a:pPr/>
              <a:t>‹#›</a:t>
            </a:fld>
            <a:endParaRPr lang="en-IN" dirty="0"/>
          </a:p>
        </p:txBody>
      </p:sp>
    </p:spTree>
    <p:extLst>
      <p:ext uri="{BB962C8B-B14F-4D97-AF65-F5344CB8AC3E}">
        <p14:creationId xmlns:p14="http://schemas.microsoft.com/office/powerpoint/2010/main" val="1947102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0509A7D-931A-47A3-B18C-60AB726F37C5}" type="datetimeFigureOut">
              <a:rPr lang="en-US" smtClean="0"/>
              <a:t>7/31/2020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70A7DC-FEAE-4B64-AD16-9CFA53C481DB}" type="slidenum">
              <a:rPr lang="en-US" smtClean="0"/>
              <a:t>‹#›</a:t>
            </a:fld>
            <a:endParaRPr lang="en-US"/>
          </a:p>
        </p:txBody>
      </p:sp>
    </p:spTree>
    <p:extLst>
      <p:ext uri="{BB962C8B-B14F-4D97-AF65-F5344CB8AC3E}">
        <p14:creationId xmlns:p14="http://schemas.microsoft.com/office/powerpoint/2010/main" val="21438322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12192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sz="1800" dirty="0"/>
          </a:p>
        </p:txBody>
      </p:sp>
      <p:sp>
        <p:nvSpPr>
          <p:cNvPr id="9" name="Freeform 8"/>
          <p:cNvSpPr>
            <a:spLocks/>
          </p:cNvSpPr>
          <p:nvPr/>
        </p:nvSpPr>
        <p:spPr bwMode="auto">
          <a:xfrm>
            <a:off x="8140701" y="0"/>
            <a:ext cx="40513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sz="1800" dirty="0"/>
          </a:p>
        </p:txBody>
      </p:sp>
      <p:sp>
        <p:nvSpPr>
          <p:cNvPr id="2" name="Title 1"/>
          <p:cNvSpPr>
            <a:spLocks noGrp="1"/>
          </p:cNvSpPr>
          <p:nvPr>
            <p:ph type="title"/>
          </p:nvPr>
        </p:nvSpPr>
        <p:spPr>
          <a:xfrm>
            <a:off x="914400" y="3583838"/>
            <a:ext cx="88392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2485800"/>
            <a:ext cx="88392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90227168-C743-475F-88DF-FC15F1D56A38}" type="datetimeFigureOut">
              <a:rPr lang="en-US" smtClean="0"/>
              <a:pPr/>
              <a:t>7/31/2020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551DBE6-777C-43C1-8425-E5676025C6E0}" type="slidenum">
              <a:rPr lang="en-IN" smtClean="0"/>
              <a:pPr/>
              <a:t>‹#›</a:t>
            </a:fld>
            <a:endParaRPr lang="en-IN" dirty="0"/>
          </a:p>
        </p:txBody>
      </p:sp>
    </p:spTree>
    <p:extLst>
      <p:ext uri="{BB962C8B-B14F-4D97-AF65-F5344CB8AC3E}">
        <p14:creationId xmlns:p14="http://schemas.microsoft.com/office/powerpoint/2010/main" val="143926526"/>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99568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609600" y="1600201"/>
            <a:ext cx="48768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689600" y="1600201"/>
            <a:ext cx="48768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90227168-C743-475F-88DF-FC15F1D56A38}" type="datetimeFigureOut">
              <a:rPr lang="en-US" smtClean="0"/>
              <a:pPr/>
              <a:t>7/31/2020</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551DBE6-777C-43C1-8425-E5676025C6E0}" type="slidenum">
              <a:rPr lang="en-IN" smtClean="0"/>
              <a:pPr/>
              <a:t>‹#›</a:t>
            </a:fld>
            <a:endParaRPr lang="en-IN" dirty="0"/>
          </a:p>
        </p:txBody>
      </p:sp>
    </p:spTree>
    <p:extLst>
      <p:ext uri="{BB962C8B-B14F-4D97-AF65-F5344CB8AC3E}">
        <p14:creationId xmlns:p14="http://schemas.microsoft.com/office/powerpoint/2010/main" val="21461430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5486400"/>
            <a:ext cx="5386917"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3368" y="5486400"/>
            <a:ext cx="5389033"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1516912"/>
            <a:ext cx="5386917"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3368" y="1516912"/>
            <a:ext cx="5389033"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90227168-C743-475F-88DF-FC15F1D56A38}" type="datetimeFigureOut">
              <a:rPr lang="en-US" smtClean="0"/>
              <a:pPr/>
              <a:t>7/31/2020</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5551DBE6-777C-43C1-8425-E5676025C6E0}" type="slidenum">
              <a:rPr lang="en-IN" smtClean="0"/>
              <a:pPr/>
              <a:t>‹#›</a:t>
            </a:fld>
            <a:endParaRPr lang="en-IN" dirty="0"/>
          </a:p>
        </p:txBody>
      </p:sp>
    </p:spTree>
    <p:extLst>
      <p:ext uri="{BB962C8B-B14F-4D97-AF65-F5344CB8AC3E}">
        <p14:creationId xmlns:p14="http://schemas.microsoft.com/office/powerpoint/2010/main" val="25008348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320"/>
            <a:ext cx="9960864" cy="1143000"/>
          </a:xfrm>
        </p:spPr>
        <p:txBody>
          <a:bodyPr anchor="ctr"/>
          <a:lstStyle>
            <a:lvl1pPr algn="l">
              <a:defRPr sz="4600"/>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90227168-C743-475F-88DF-FC15F1D56A38}" type="datetimeFigureOut">
              <a:rPr lang="en-US" smtClean="0"/>
              <a:pPr/>
              <a:t>7/31/2020</a:t>
            </a:fld>
            <a:endParaRPr lang="en-IN" dirty="0"/>
          </a:p>
        </p:txBody>
      </p:sp>
      <p:sp>
        <p:nvSpPr>
          <p:cNvPr id="8" name="Slide Number Placeholder 7"/>
          <p:cNvSpPr>
            <a:spLocks noGrp="1"/>
          </p:cNvSpPr>
          <p:nvPr>
            <p:ph type="sldNum" sz="quarter" idx="11"/>
          </p:nvPr>
        </p:nvSpPr>
        <p:spPr/>
        <p:txBody>
          <a:bodyPr/>
          <a:lstStyle/>
          <a:p>
            <a:fld id="{5551DBE6-777C-43C1-8425-E5676025C6E0}" type="slidenum">
              <a:rPr lang="en-IN" smtClean="0"/>
              <a:pPr/>
              <a:t>‹#›</a:t>
            </a:fld>
            <a:endParaRPr lang="en-IN" dirty="0"/>
          </a:p>
        </p:txBody>
      </p:sp>
      <p:sp>
        <p:nvSpPr>
          <p:cNvPr id="9" name="Footer Placeholder 8"/>
          <p:cNvSpPr>
            <a:spLocks noGrp="1"/>
          </p:cNvSpPr>
          <p:nvPr>
            <p:ph type="ftr" sz="quarter" idx="12"/>
          </p:nvPr>
        </p:nvSpPr>
        <p:spPr/>
        <p:txBody>
          <a:bodyPr/>
          <a:lstStyle/>
          <a:p>
            <a:endParaRPr lang="en-IN" dirty="0"/>
          </a:p>
        </p:txBody>
      </p:sp>
    </p:spTree>
    <p:extLst>
      <p:ext uri="{BB962C8B-B14F-4D97-AF65-F5344CB8AC3E}">
        <p14:creationId xmlns:p14="http://schemas.microsoft.com/office/powerpoint/2010/main" val="32872764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227168-C743-475F-88DF-FC15F1D56A38}" type="datetimeFigureOut">
              <a:rPr lang="en-US" smtClean="0"/>
              <a:pPr/>
              <a:t>7/31/2020</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5551DBE6-777C-43C1-8425-E5676025C6E0}" type="slidenum">
              <a:rPr lang="en-IN" smtClean="0"/>
              <a:pPr/>
              <a:t>‹#›</a:t>
            </a:fld>
            <a:endParaRPr lang="en-IN" dirty="0"/>
          </a:p>
        </p:txBody>
      </p:sp>
    </p:spTree>
    <p:extLst>
      <p:ext uri="{BB962C8B-B14F-4D97-AF65-F5344CB8AC3E}">
        <p14:creationId xmlns:p14="http://schemas.microsoft.com/office/powerpoint/2010/main" val="29358846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1185528"/>
            <a:ext cx="4267200" cy="730250"/>
          </a:xfrm>
        </p:spPr>
        <p:txBody>
          <a:bodyPr tIns="0" bIns="0" anchor="t"/>
          <a:lstStyle>
            <a:lvl1pPr algn="l">
              <a:buNone/>
              <a:defRPr sz="1800" b="1">
                <a:solidFill>
                  <a:schemeClr val="accent1"/>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09600" y="214424"/>
            <a:ext cx="36576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609600" y="1981200"/>
            <a:ext cx="94488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90227168-C743-475F-88DF-FC15F1D56A38}" type="datetimeFigureOut">
              <a:rPr lang="en-US" smtClean="0"/>
              <a:pPr/>
              <a:t>7/31/2020</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a:xfrm>
            <a:off x="10875264" y="6422065"/>
            <a:ext cx="1016000" cy="365125"/>
          </a:xfrm>
        </p:spPr>
        <p:txBody>
          <a:bodyPr/>
          <a:lstStyle/>
          <a:p>
            <a:fld id="{5551DBE6-777C-43C1-8425-E5676025C6E0}" type="slidenum">
              <a:rPr lang="en-IN" smtClean="0"/>
              <a:pPr/>
              <a:t>‹#›</a:t>
            </a:fld>
            <a:endParaRPr lang="en-IN" dirty="0"/>
          </a:p>
        </p:txBody>
      </p:sp>
    </p:spTree>
    <p:extLst>
      <p:ext uri="{BB962C8B-B14F-4D97-AF65-F5344CB8AC3E}">
        <p14:creationId xmlns:p14="http://schemas.microsoft.com/office/powerpoint/2010/main" val="9830088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408976" y="1705709"/>
            <a:ext cx="4071824" cy="1253808"/>
          </a:xfrm>
        </p:spPr>
        <p:txBody>
          <a:bodyPr anchor="b"/>
          <a:lstStyle>
            <a:lvl1pPr algn="l">
              <a:buNone/>
              <a:defRPr sz="2200" b="1">
                <a:solidFill>
                  <a:schemeClr val="accent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420837" y="1019907"/>
            <a:ext cx="54864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en-US" dirty="0" smtClean="0"/>
              <a:t>Click icon to add picture</a:t>
            </a:r>
            <a:endParaRPr kumimoji="0" lang="en-US" dirty="0"/>
          </a:p>
        </p:txBody>
      </p:sp>
      <p:sp>
        <p:nvSpPr>
          <p:cNvPr id="4" name="Text Placeholder 3"/>
          <p:cNvSpPr>
            <a:spLocks noGrp="1"/>
          </p:cNvSpPr>
          <p:nvPr>
            <p:ph type="body" sz="half" idx="2"/>
          </p:nvPr>
        </p:nvSpPr>
        <p:spPr>
          <a:xfrm>
            <a:off x="7408979" y="2998765"/>
            <a:ext cx="4071821"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09600" y="6422065"/>
            <a:ext cx="2844800" cy="365125"/>
          </a:xfrm>
        </p:spPr>
        <p:txBody>
          <a:bodyPr/>
          <a:lstStyle/>
          <a:p>
            <a:fld id="{90227168-C743-475F-88DF-FC15F1D56A38}" type="datetimeFigureOut">
              <a:rPr lang="en-US" smtClean="0"/>
              <a:pPr/>
              <a:t>7/31/2020</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551DBE6-777C-43C1-8425-E5676025C6E0}" type="slidenum">
              <a:rPr lang="en-IN" smtClean="0"/>
              <a:pPr/>
              <a:t>‹#›</a:t>
            </a:fld>
            <a:endParaRPr lang="en-IN" dirty="0"/>
          </a:p>
        </p:txBody>
      </p:sp>
    </p:spTree>
    <p:extLst>
      <p:ext uri="{BB962C8B-B14F-4D97-AF65-F5344CB8AC3E}">
        <p14:creationId xmlns:p14="http://schemas.microsoft.com/office/powerpoint/2010/main" val="11574044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0227168-C743-475F-88DF-FC15F1D56A38}" type="datetimeFigureOut">
              <a:rPr lang="en-US" smtClean="0"/>
              <a:pPr/>
              <a:t>7/31/2020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551DBE6-777C-43C1-8425-E5676025C6E0}" type="slidenum">
              <a:rPr lang="en-IN" smtClean="0"/>
              <a:pPr/>
              <a:t>‹#›</a:t>
            </a:fld>
            <a:endParaRPr lang="en-IN" dirty="0"/>
          </a:p>
        </p:txBody>
      </p:sp>
    </p:spTree>
    <p:extLst>
      <p:ext uri="{BB962C8B-B14F-4D97-AF65-F5344CB8AC3E}">
        <p14:creationId xmlns:p14="http://schemas.microsoft.com/office/powerpoint/2010/main" val="8158159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0227168-C743-475F-88DF-FC15F1D56A38}" type="datetimeFigureOut">
              <a:rPr lang="en-US" smtClean="0"/>
              <a:pPr/>
              <a:t>7/31/2020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551DBE6-777C-43C1-8425-E5676025C6E0}" type="slidenum">
              <a:rPr lang="en-IN" smtClean="0"/>
              <a:pPr/>
              <a:t>‹#›</a:t>
            </a:fld>
            <a:endParaRPr lang="en-IN" dirty="0"/>
          </a:p>
        </p:txBody>
      </p:sp>
    </p:spTree>
    <p:extLst>
      <p:ext uri="{BB962C8B-B14F-4D97-AF65-F5344CB8AC3E}">
        <p14:creationId xmlns:p14="http://schemas.microsoft.com/office/powerpoint/2010/main" val="3791940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D0509A7D-931A-47A3-B18C-60AB726F37C5}" type="datetimeFigureOut">
              <a:rPr lang="en-US" smtClean="0"/>
              <a:t>7/31/2020</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3370A7DC-FEAE-4B64-AD16-9CFA53C481DB}" type="slidenum">
              <a:rPr lang="en-US" smtClean="0"/>
              <a:t>‹#›</a:t>
            </a:fld>
            <a:endParaRPr lang="en-US"/>
          </a:p>
        </p:txBody>
      </p:sp>
    </p:spTree>
    <p:extLst>
      <p:ext uri="{BB962C8B-B14F-4D97-AF65-F5344CB8AC3E}">
        <p14:creationId xmlns:p14="http://schemas.microsoft.com/office/powerpoint/2010/main" val="1433824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0509A7D-931A-47A3-B18C-60AB726F37C5}" type="datetimeFigureOut">
              <a:rPr lang="en-US" smtClean="0"/>
              <a:t>7/31/2020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70A7DC-FEAE-4B64-AD16-9CFA53C481DB}" type="slidenum">
              <a:rPr lang="en-US" smtClean="0"/>
              <a:t>‹#›</a:t>
            </a:fld>
            <a:endParaRPr lang="en-US"/>
          </a:p>
        </p:txBody>
      </p:sp>
    </p:spTree>
    <p:extLst>
      <p:ext uri="{BB962C8B-B14F-4D97-AF65-F5344CB8AC3E}">
        <p14:creationId xmlns:p14="http://schemas.microsoft.com/office/powerpoint/2010/main" val="3741582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0509A7D-931A-47A3-B18C-60AB726F37C5}" type="datetimeFigureOut">
              <a:rPr lang="en-US" smtClean="0"/>
              <a:t>7/31/2020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70A7DC-FEAE-4B64-AD16-9CFA53C481DB}" type="slidenum">
              <a:rPr lang="en-US" smtClean="0"/>
              <a:t>‹#›</a:t>
            </a:fld>
            <a:endParaRPr lang="en-US"/>
          </a:p>
        </p:txBody>
      </p:sp>
    </p:spTree>
    <p:extLst>
      <p:ext uri="{BB962C8B-B14F-4D97-AF65-F5344CB8AC3E}">
        <p14:creationId xmlns:p14="http://schemas.microsoft.com/office/powerpoint/2010/main" val="3723671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0509A7D-931A-47A3-B18C-60AB726F37C5}" type="datetimeFigureOut">
              <a:rPr lang="en-US" smtClean="0"/>
              <a:t>7/31/2020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70A7DC-FEAE-4B64-AD16-9CFA53C481DB}" type="slidenum">
              <a:rPr lang="en-US" smtClean="0"/>
              <a:t>‹#›</a:t>
            </a:fld>
            <a:endParaRPr lang="en-US"/>
          </a:p>
        </p:txBody>
      </p:sp>
    </p:spTree>
    <p:extLst>
      <p:ext uri="{BB962C8B-B14F-4D97-AF65-F5344CB8AC3E}">
        <p14:creationId xmlns:p14="http://schemas.microsoft.com/office/powerpoint/2010/main" val="350183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509A7D-931A-47A3-B18C-60AB726F37C5}" type="datetimeFigureOut">
              <a:rPr lang="en-US" smtClean="0"/>
              <a:t>7/31/2020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70A7DC-FEAE-4B64-AD16-9CFA53C481DB}" type="slidenum">
              <a:rPr lang="en-US" smtClean="0"/>
              <a:t>‹#›</a:t>
            </a:fld>
            <a:endParaRPr lang="en-US"/>
          </a:p>
        </p:txBody>
      </p:sp>
    </p:spTree>
    <p:extLst>
      <p:ext uri="{BB962C8B-B14F-4D97-AF65-F5344CB8AC3E}">
        <p14:creationId xmlns:p14="http://schemas.microsoft.com/office/powerpoint/2010/main" val="1913374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0509A7D-931A-47A3-B18C-60AB726F37C5}" type="datetimeFigureOut">
              <a:rPr lang="en-US" smtClean="0"/>
              <a:t>7/31/2020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70A7DC-FEAE-4B64-AD16-9CFA53C481DB}" type="slidenum">
              <a:rPr lang="en-US" smtClean="0"/>
              <a:t>‹#›</a:t>
            </a:fld>
            <a:endParaRPr lang="en-US"/>
          </a:p>
        </p:txBody>
      </p:sp>
    </p:spTree>
    <p:extLst>
      <p:ext uri="{BB962C8B-B14F-4D97-AF65-F5344CB8AC3E}">
        <p14:creationId xmlns:p14="http://schemas.microsoft.com/office/powerpoint/2010/main" val="894903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0509A7D-931A-47A3-B18C-60AB726F37C5}" type="datetimeFigureOut">
              <a:rPr lang="en-US" smtClean="0"/>
              <a:t>7/31/2020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70A7DC-FEAE-4B64-AD16-9CFA53C481DB}" type="slidenum">
              <a:rPr lang="en-US" smtClean="0"/>
              <a:t>‹#›</a:t>
            </a:fld>
            <a:endParaRPr lang="en-US"/>
          </a:p>
        </p:txBody>
      </p:sp>
    </p:spTree>
    <p:extLst>
      <p:ext uri="{BB962C8B-B14F-4D97-AF65-F5344CB8AC3E}">
        <p14:creationId xmlns:p14="http://schemas.microsoft.com/office/powerpoint/2010/main" val="30060390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0509A7D-931A-47A3-B18C-60AB726F37C5}" type="datetimeFigureOut">
              <a:rPr lang="en-US" smtClean="0"/>
              <a:t>7/31/2020</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370A7DC-FEAE-4B64-AD16-9CFA53C481DB}" type="slidenum">
              <a:rPr lang="en-US" smtClean="0"/>
              <a:t>‹#›</a:t>
            </a:fld>
            <a:endParaRPr lang="en-US"/>
          </a:p>
        </p:txBody>
      </p:sp>
    </p:spTree>
    <p:extLst>
      <p:ext uri="{BB962C8B-B14F-4D97-AF65-F5344CB8AC3E}">
        <p14:creationId xmlns:p14="http://schemas.microsoft.com/office/powerpoint/2010/main" val="128383100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Freeform 11"/>
          <p:cNvSpPr>
            <a:spLocks/>
          </p:cNvSpPr>
          <p:nvPr/>
        </p:nvSpPr>
        <p:spPr bwMode="auto">
          <a:xfrm>
            <a:off x="0" y="4752126"/>
            <a:ext cx="12192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sz="1800" dirty="0"/>
          </a:p>
        </p:txBody>
      </p:sp>
      <p:sp>
        <p:nvSpPr>
          <p:cNvPr id="16" name="Freeform 15"/>
          <p:cNvSpPr>
            <a:spLocks/>
          </p:cNvSpPr>
          <p:nvPr/>
        </p:nvSpPr>
        <p:spPr bwMode="auto">
          <a:xfrm>
            <a:off x="9753600" y="0"/>
            <a:ext cx="24384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sz="1800" dirty="0"/>
          </a:p>
        </p:txBody>
      </p:sp>
      <p:sp>
        <p:nvSpPr>
          <p:cNvPr id="9" name="Title Placeholder 8"/>
          <p:cNvSpPr>
            <a:spLocks noGrp="1"/>
          </p:cNvSpPr>
          <p:nvPr>
            <p:ph type="title"/>
          </p:nvPr>
        </p:nvSpPr>
        <p:spPr>
          <a:xfrm>
            <a:off x="609600" y="274638"/>
            <a:ext cx="9956800" cy="1143000"/>
          </a:xfrm>
          <a:prstGeom prst="rect">
            <a:avLst/>
          </a:prstGeom>
        </p:spPr>
        <p:txBody>
          <a:bodyPr vert="horz" lIns="45720" rIns="45720" anchor="ctr">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609600" y="1600201"/>
            <a:ext cx="99568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09600" y="6422065"/>
            <a:ext cx="28448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90227168-C743-475F-88DF-FC15F1D56A38}" type="datetimeFigureOut">
              <a:rPr lang="en-US" smtClean="0"/>
              <a:pPr/>
              <a:t>7/31/2020</a:t>
            </a:fld>
            <a:endParaRPr lang="en-IN" dirty="0"/>
          </a:p>
        </p:txBody>
      </p:sp>
      <p:sp>
        <p:nvSpPr>
          <p:cNvPr id="22" name="Footer Placeholder 21"/>
          <p:cNvSpPr>
            <a:spLocks noGrp="1"/>
          </p:cNvSpPr>
          <p:nvPr>
            <p:ph type="ftr" sz="quarter" idx="3"/>
          </p:nvPr>
        </p:nvSpPr>
        <p:spPr>
          <a:xfrm>
            <a:off x="4165600" y="6422065"/>
            <a:ext cx="38608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endParaRPr lang="en-IN" dirty="0"/>
          </a:p>
        </p:txBody>
      </p:sp>
      <p:sp>
        <p:nvSpPr>
          <p:cNvPr id="18" name="Slide Number Placeholder 17"/>
          <p:cNvSpPr>
            <a:spLocks noGrp="1"/>
          </p:cNvSpPr>
          <p:nvPr>
            <p:ph type="sldNum" sz="quarter" idx="4"/>
          </p:nvPr>
        </p:nvSpPr>
        <p:spPr>
          <a:xfrm>
            <a:off x="10871200" y="6422065"/>
            <a:ext cx="1016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fld id="{5551DBE6-777C-43C1-8425-E5676025C6E0}" type="slidenum">
              <a:rPr lang="en-IN" smtClean="0"/>
              <a:pPr/>
              <a:t>‹#›</a:t>
            </a:fld>
            <a:endParaRPr lang="en-IN" dirty="0"/>
          </a:p>
        </p:txBody>
      </p:sp>
    </p:spTree>
    <p:extLst>
      <p:ext uri="{BB962C8B-B14F-4D97-AF65-F5344CB8AC3E}">
        <p14:creationId xmlns:p14="http://schemas.microsoft.com/office/powerpoint/2010/main" val="2148290203"/>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31504" y="1784735"/>
            <a:ext cx="6736832" cy="2435162"/>
          </a:xfrm>
        </p:spPr>
        <p:txBody>
          <a:bodyPr/>
          <a:lstStyle/>
          <a:p>
            <a:r>
              <a:rPr lang="en-IN" dirty="0" smtClean="0"/>
              <a:t>AR  FOOD  MENU               USING  UNITY</a:t>
            </a:r>
            <a:endParaRPr lang="en-IN" dirty="0"/>
          </a:p>
        </p:txBody>
      </p:sp>
      <p:sp>
        <p:nvSpPr>
          <p:cNvPr id="3" name="Subtitle 2"/>
          <p:cNvSpPr>
            <a:spLocks noGrp="1"/>
          </p:cNvSpPr>
          <p:nvPr>
            <p:ph type="subTitle" idx="1"/>
          </p:nvPr>
        </p:nvSpPr>
        <p:spPr>
          <a:xfrm>
            <a:off x="1713772" y="2075060"/>
            <a:ext cx="3286148" cy="571504"/>
          </a:xfrm>
        </p:spPr>
        <p:txBody>
          <a:bodyPr/>
          <a:lstStyle/>
          <a:p>
            <a:r>
              <a:rPr lang="en-IN" dirty="0" smtClean="0"/>
              <a:t>MINI PROJECT IV</a:t>
            </a:r>
          </a:p>
        </p:txBody>
      </p:sp>
      <p:sp>
        <p:nvSpPr>
          <p:cNvPr id="50177" name="Rectangle 1"/>
          <p:cNvSpPr>
            <a:spLocks noChangeArrowheads="1"/>
          </p:cNvSpPr>
          <p:nvPr/>
        </p:nvSpPr>
        <p:spPr bwMode="auto">
          <a:xfrm>
            <a:off x="6528048" y="5404575"/>
            <a:ext cx="4645148"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lnSpc>
                <a:spcPct val="150000"/>
              </a:lnSpc>
              <a:spcBef>
                <a:spcPct val="0"/>
              </a:spcBef>
              <a:spcAft>
                <a:spcPct val="0"/>
              </a:spcAft>
            </a:pPr>
            <a:r>
              <a:rPr lang="en-US" sz="2400" b="1" dirty="0">
                <a:latin typeface="Times New Roman" pitchFamily="18" charset="0"/>
                <a:ea typeface="Calibri" pitchFamily="34" charset="0"/>
                <a:cs typeface="Times New Roman" pitchFamily="18" charset="0"/>
              </a:rPr>
              <a:t>KESAVAN M(171CS184)</a:t>
            </a:r>
            <a:endParaRPr lang="en-US" sz="2400" b="1" dirty="0">
              <a:latin typeface="Arial" pitchFamily="34" charset="0"/>
              <a:cs typeface="Arial" pitchFamily="34" charset="0"/>
            </a:endParaRPr>
          </a:p>
          <a:p>
            <a:pPr eaLnBrk="0" fontAlgn="base" hangingPunct="0">
              <a:lnSpc>
                <a:spcPct val="150000"/>
              </a:lnSpc>
              <a:spcBef>
                <a:spcPct val="0"/>
              </a:spcBef>
              <a:spcAft>
                <a:spcPct val="0"/>
              </a:spcAft>
            </a:pP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93271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528" y="260648"/>
            <a:ext cx="7467600" cy="1143000"/>
          </a:xfrm>
        </p:spPr>
        <p:txBody>
          <a:bodyPr/>
          <a:lstStyle/>
          <a:p>
            <a:r>
              <a:rPr lang="en-IN" dirty="0" smtClean="0">
                <a:solidFill>
                  <a:srgbClr val="FFC000"/>
                </a:solidFill>
              </a:rPr>
              <a:t>Modules</a:t>
            </a:r>
            <a:endParaRPr lang="en-IN" dirty="0">
              <a:solidFill>
                <a:srgbClr val="FFC000"/>
              </a:solidFill>
            </a:endParaRPr>
          </a:p>
        </p:txBody>
      </p:sp>
      <p:sp>
        <p:nvSpPr>
          <p:cNvPr id="3" name="Content Placeholder 2"/>
          <p:cNvSpPr>
            <a:spLocks noGrp="1"/>
          </p:cNvSpPr>
          <p:nvPr>
            <p:ph idx="1"/>
          </p:nvPr>
        </p:nvSpPr>
        <p:spPr>
          <a:xfrm>
            <a:off x="2135560" y="1628801"/>
            <a:ext cx="7467600" cy="4525963"/>
          </a:xfrm>
        </p:spPr>
        <p:txBody>
          <a:bodyPr/>
          <a:lstStyle/>
          <a:p>
            <a:r>
              <a:rPr lang="en-IN" dirty="0" smtClean="0">
                <a:solidFill>
                  <a:srgbClr val="92D050"/>
                </a:solidFill>
              </a:rPr>
              <a:t>Scenes</a:t>
            </a:r>
          </a:p>
          <a:p>
            <a:endParaRPr lang="en-IN" dirty="0">
              <a:solidFill>
                <a:srgbClr val="92D050"/>
              </a:solidFill>
            </a:endParaRPr>
          </a:p>
          <a:p>
            <a:r>
              <a:rPr lang="en-IN" dirty="0" smtClean="0">
                <a:solidFill>
                  <a:srgbClr val="92D050"/>
                </a:solidFill>
              </a:rPr>
              <a:t>AR camera</a:t>
            </a:r>
          </a:p>
          <a:p>
            <a:endParaRPr lang="en-IN" dirty="0">
              <a:solidFill>
                <a:srgbClr val="92D050"/>
              </a:solidFill>
            </a:endParaRPr>
          </a:p>
          <a:p>
            <a:r>
              <a:rPr lang="en-IN" dirty="0" smtClean="0">
                <a:solidFill>
                  <a:srgbClr val="92D050"/>
                </a:solidFill>
              </a:rPr>
              <a:t>3D Objects</a:t>
            </a:r>
          </a:p>
          <a:p>
            <a:endParaRPr lang="en-IN" dirty="0">
              <a:solidFill>
                <a:srgbClr val="92D050"/>
              </a:solidFill>
            </a:endParaRPr>
          </a:p>
          <a:p>
            <a:r>
              <a:rPr lang="en-IN" dirty="0" smtClean="0">
                <a:solidFill>
                  <a:srgbClr val="92D050"/>
                </a:solidFill>
              </a:rPr>
              <a:t>Scripts</a:t>
            </a:r>
            <a:endParaRPr lang="en-US" dirty="0">
              <a:solidFill>
                <a:srgbClr val="92D050"/>
              </a:solidFill>
            </a:endParaRPr>
          </a:p>
        </p:txBody>
      </p:sp>
    </p:spTree>
    <p:extLst>
      <p:ext uri="{BB962C8B-B14F-4D97-AF65-F5344CB8AC3E}">
        <p14:creationId xmlns:p14="http://schemas.microsoft.com/office/powerpoint/2010/main" val="2396267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528" y="260648"/>
            <a:ext cx="7467600" cy="1143000"/>
          </a:xfrm>
        </p:spPr>
        <p:txBody>
          <a:bodyPr/>
          <a:lstStyle/>
          <a:p>
            <a:r>
              <a:rPr lang="en-IN" dirty="0" smtClean="0">
                <a:solidFill>
                  <a:srgbClr val="FFC000"/>
                </a:solidFill>
              </a:rPr>
              <a:t>Scenes</a:t>
            </a:r>
            <a:endParaRPr lang="en-IN" dirty="0">
              <a:solidFill>
                <a:srgbClr val="FFC000"/>
              </a:solidFill>
            </a:endParaRPr>
          </a:p>
        </p:txBody>
      </p:sp>
      <p:sp>
        <p:nvSpPr>
          <p:cNvPr id="3" name="Content Placeholder 2"/>
          <p:cNvSpPr>
            <a:spLocks noGrp="1"/>
          </p:cNvSpPr>
          <p:nvPr>
            <p:ph idx="1"/>
          </p:nvPr>
        </p:nvSpPr>
        <p:spPr>
          <a:xfrm>
            <a:off x="2135560" y="1268761"/>
            <a:ext cx="7467600" cy="4525963"/>
          </a:xfrm>
        </p:spPr>
        <p:txBody>
          <a:bodyPr>
            <a:normAutofit/>
          </a:bodyPr>
          <a:lstStyle/>
          <a:p>
            <a:r>
              <a:rPr lang="en-IN" sz="2400" b="1" dirty="0">
                <a:solidFill>
                  <a:srgbClr val="92D050"/>
                </a:solidFill>
              </a:rPr>
              <a:t>Scenes</a:t>
            </a:r>
            <a:r>
              <a:rPr lang="en-IN" sz="2400" dirty="0">
                <a:solidFill>
                  <a:srgbClr val="92D050"/>
                </a:solidFill>
              </a:rPr>
              <a:t> contain the environments and menus of your project.</a:t>
            </a:r>
          </a:p>
          <a:p>
            <a:endParaRPr lang="en-IN" sz="2400" dirty="0">
              <a:solidFill>
                <a:srgbClr val="92D050"/>
              </a:solidFill>
            </a:endParaRPr>
          </a:p>
          <a:p>
            <a:r>
              <a:rPr lang="en-IN" sz="2400" dirty="0">
                <a:solidFill>
                  <a:srgbClr val="92D050"/>
                </a:solidFill>
              </a:rPr>
              <a:t>each unique </a:t>
            </a:r>
            <a:r>
              <a:rPr lang="en-IN" sz="2400" b="1" dirty="0">
                <a:solidFill>
                  <a:srgbClr val="92D050"/>
                </a:solidFill>
              </a:rPr>
              <a:t>Scene</a:t>
            </a:r>
            <a:r>
              <a:rPr lang="en-IN" sz="2400" dirty="0">
                <a:solidFill>
                  <a:srgbClr val="92D050"/>
                </a:solidFill>
              </a:rPr>
              <a:t> file as a unique level</a:t>
            </a:r>
          </a:p>
          <a:p>
            <a:endParaRPr lang="en-IN" sz="2400" dirty="0">
              <a:solidFill>
                <a:srgbClr val="92D050"/>
              </a:solidFill>
            </a:endParaRPr>
          </a:p>
          <a:p>
            <a:r>
              <a:rPr lang="en-IN" sz="2400" dirty="0">
                <a:solidFill>
                  <a:srgbClr val="92D050"/>
                </a:solidFill>
              </a:rPr>
              <a:t>Specific page in a Application.</a:t>
            </a:r>
            <a:endParaRPr lang="en-US" sz="2400" dirty="0">
              <a:solidFill>
                <a:srgbClr val="92D050"/>
              </a:solidFill>
            </a:endParaRPr>
          </a:p>
        </p:txBody>
      </p:sp>
      <p:pic>
        <p:nvPicPr>
          <p:cNvPr id="4" name="Picture 3"/>
          <p:cNvPicPr>
            <a:picLocks noChangeAspect="1"/>
          </p:cNvPicPr>
          <p:nvPr/>
        </p:nvPicPr>
        <p:blipFill>
          <a:blip r:embed="rId2"/>
          <a:stretch>
            <a:fillRect/>
          </a:stretch>
        </p:blipFill>
        <p:spPr>
          <a:xfrm>
            <a:off x="2583331" y="4149081"/>
            <a:ext cx="6572058" cy="2347163"/>
          </a:xfrm>
          <a:prstGeom prst="rect">
            <a:avLst/>
          </a:prstGeom>
        </p:spPr>
      </p:pic>
    </p:spTree>
    <p:extLst>
      <p:ext uri="{BB962C8B-B14F-4D97-AF65-F5344CB8AC3E}">
        <p14:creationId xmlns:p14="http://schemas.microsoft.com/office/powerpoint/2010/main" val="4091399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528" y="260648"/>
            <a:ext cx="7467600" cy="1143000"/>
          </a:xfrm>
        </p:spPr>
        <p:txBody>
          <a:bodyPr/>
          <a:lstStyle/>
          <a:p>
            <a:r>
              <a:rPr lang="en-IN" dirty="0" smtClean="0">
                <a:solidFill>
                  <a:srgbClr val="FFC000"/>
                </a:solidFill>
              </a:rPr>
              <a:t>AR Camera</a:t>
            </a:r>
            <a:endParaRPr lang="en-IN" dirty="0">
              <a:solidFill>
                <a:srgbClr val="FFC000"/>
              </a:solidFill>
            </a:endParaRPr>
          </a:p>
        </p:txBody>
      </p:sp>
      <p:sp>
        <p:nvSpPr>
          <p:cNvPr id="3" name="Content Placeholder 2"/>
          <p:cNvSpPr>
            <a:spLocks noGrp="1"/>
          </p:cNvSpPr>
          <p:nvPr>
            <p:ph idx="1"/>
          </p:nvPr>
        </p:nvSpPr>
        <p:spPr>
          <a:xfrm>
            <a:off x="2135560" y="1628801"/>
            <a:ext cx="7467600" cy="4525963"/>
          </a:xfrm>
        </p:spPr>
        <p:txBody>
          <a:bodyPr>
            <a:normAutofit/>
          </a:bodyPr>
          <a:lstStyle/>
          <a:p>
            <a:r>
              <a:rPr lang="en-IN" sz="2400" b="1" dirty="0">
                <a:solidFill>
                  <a:srgbClr val="92D050"/>
                </a:solidFill>
              </a:rPr>
              <a:t>AR Camera </a:t>
            </a:r>
            <a:r>
              <a:rPr lang="en-IN" sz="2400" dirty="0">
                <a:solidFill>
                  <a:srgbClr val="92D050"/>
                </a:solidFill>
              </a:rPr>
              <a:t>is like a Normal camera.</a:t>
            </a:r>
          </a:p>
          <a:p>
            <a:endParaRPr lang="en-IN" sz="2400" dirty="0">
              <a:solidFill>
                <a:srgbClr val="92D050"/>
              </a:solidFill>
            </a:endParaRPr>
          </a:p>
          <a:p>
            <a:r>
              <a:rPr lang="en-IN" sz="2400" dirty="0">
                <a:solidFill>
                  <a:srgbClr val="92D050"/>
                </a:solidFill>
              </a:rPr>
              <a:t>Used to scan and recognize the targeted image.</a:t>
            </a:r>
          </a:p>
          <a:p>
            <a:endParaRPr lang="en-IN" sz="2400" dirty="0">
              <a:solidFill>
                <a:srgbClr val="92D050"/>
              </a:solidFill>
            </a:endParaRPr>
          </a:p>
          <a:p>
            <a:r>
              <a:rPr lang="en-IN" sz="2400" dirty="0">
                <a:solidFill>
                  <a:srgbClr val="92D050"/>
                </a:solidFill>
              </a:rPr>
              <a:t>In this project Target image is </a:t>
            </a:r>
            <a:r>
              <a:rPr lang="en-IN" sz="2400" b="1" dirty="0">
                <a:solidFill>
                  <a:srgbClr val="92D050"/>
                </a:solidFill>
              </a:rPr>
              <a:t>Menu Card.</a:t>
            </a:r>
            <a:endParaRPr lang="en-US" sz="2400" dirty="0">
              <a:solidFill>
                <a:srgbClr val="92D050"/>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6138" t="6579" r="26375" b="38795"/>
          <a:stretch/>
        </p:blipFill>
        <p:spPr>
          <a:xfrm>
            <a:off x="3143672" y="3990329"/>
            <a:ext cx="5400600" cy="2744936"/>
          </a:xfrm>
          <a:prstGeom prst="rect">
            <a:avLst/>
          </a:prstGeom>
        </p:spPr>
      </p:pic>
    </p:spTree>
    <p:extLst>
      <p:ext uri="{BB962C8B-B14F-4D97-AF65-F5344CB8AC3E}">
        <p14:creationId xmlns:p14="http://schemas.microsoft.com/office/powerpoint/2010/main" val="528347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528" y="260648"/>
            <a:ext cx="7467600" cy="1143000"/>
          </a:xfrm>
        </p:spPr>
        <p:txBody>
          <a:bodyPr/>
          <a:lstStyle/>
          <a:p>
            <a:r>
              <a:rPr lang="en-IN" dirty="0" smtClean="0">
                <a:solidFill>
                  <a:srgbClr val="FFC000"/>
                </a:solidFill>
              </a:rPr>
              <a:t>3D Objects </a:t>
            </a:r>
            <a:endParaRPr lang="en-IN" dirty="0">
              <a:solidFill>
                <a:srgbClr val="FFC000"/>
              </a:solidFill>
            </a:endParaRPr>
          </a:p>
        </p:txBody>
      </p:sp>
      <p:sp>
        <p:nvSpPr>
          <p:cNvPr id="3" name="Content Placeholder 2"/>
          <p:cNvSpPr>
            <a:spLocks noGrp="1"/>
          </p:cNvSpPr>
          <p:nvPr>
            <p:ph idx="1"/>
          </p:nvPr>
        </p:nvSpPr>
        <p:spPr>
          <a:xfrm>
            <a:off x="2135560" y="1556793"/>
            <a:ext cx="7467600" cy="4525963"/>
          </a:xfrm>
        </p:spPr>
        <p:txBody>
          <a:bodyPr>
            <a:normAutofit/>
          </a:bodyPr>
          <a:lstStyle/>
          <a:p>
            <a:r>
              <a:rPr lang="en-IN" sz="2400" dirty="0">
                <a:solidFill>
                  <a:srgbClr val="92D050"/>
                </a:solidFill>
              </a:rPr>
              <a:t>Here 3D Models are food Items. These 3D objects were created using Blender.</a:t>
            </a:r>
          </a:p>
          <a:p>
            <a:r>
              <a:rPr lang="en-IN" sz="2400" dirty="0">
                <a:solidFill>
                  <a:srgbClr val="92D050"/>
                </a:solidFill>
              </a:rPr>
              <a:t>Selecting foods on right side, separate 3D object will be display.</a:t>
            </a:r>
          </a:p>
          <a:p>
            <a:pPr marL="36576" indent="0">
              <a:buNone/>
            </a:pPr>
            <a:r>
              <a:rPr lang="en-IN" sz="2400" dirty="0">
                <a:solidFill>
                  <a:srgbClr val="92D050"/>
                </a:solidFill>
              </a:rPr>
              <a:t>	</a:t>
            </a:r>
          </a:p>
          <a:p>
            <a:pPr marL="36576" indent="0">
              <a:buNone/>
            </a:pPr>
            <a:endParaRPr lang="en-IN" sz="2400" dirty="0">
              <a:solidFill>
                <a:srgbClr val="92D050"/>
              </a:solidFill>
            </a:endParaRPr>
          </a:p>
          <a:p>
            <a:pPr marL="36576" indent="0">
              <a:buNone/>
            </a:pPr>
            <a:endParaRPr lang="en-IN" sz="2400" dirty="0">
              <a:solidFill>
                <a:srgbClr val="92D050"/>
              </a:solidFill>
            </a:endParaRPr>
          </a:p>
          <a:p>
            <a:endParaRPr lang="en-IN" sz="2400" dirty="0">
              <a:solidFill>
                <a:srgbClr val="92D050"/>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6138" t="7980" r="27163" b="38794"/>
          <a:stretch/>
        </p:blipFill>
        <p:spPr>
          <a:xfrm>
            <a:off x="2927648" y="3573016"/>
            <a:ext cx="6192688" cy="3154352"/>
          </a:xfrm>
          <a:prstGeom prst="rect">
            <a:avLst/>
          </a:prstGeom>
        </p:spPr>
      </p:pic>
    </p:spTree>
    <p:extLst>
      <p:ext uri="{BB962C8B-B14F-4D97-AF65-F5344CB8AC3E}">
        <p14:creationId xmlns:p14="http://schemas.microsoft.com/office/powerpoint/2010/main" val="2175212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528" y="260648"/>
            <a:ext cx="7467600" cy="1143000"/>
          </a:xfrm>
        </p:spPr>
        <p:txBody>
          <a:bodyPr/>
          <a:lstStyle/>
          <a:p>
            <a:r>
              <a:rPr lang="en-IN" dirty="0" smtClean="0">
                <a:solidFill>
                  <a:srgbClr val="FFC000"/>
                </a:solidFill>
              </a:rPr>
              <a:t>Scripting </a:t>
            </a:r>
            <a:endParaRPr lang="en-IN" dirty="0">
              <a:solidFill>
                <a:srgbClr val="FFC000"/>
              </a:solidFill>
            </a:endParaRPr>
          </a:p>
        </p:txBody>
      </p:sp>
      <p:sp>
        <p:nvSpPr>
          <p:cNvPr id="3" name="Content Placeholder 2"/>
          <p:cNvSpPr>
            <a:spLocks noGrp="1"/>
          </p:cNvSpPr>
          <p:nvPr>
            <p:ph idx="1"/>
          </p:nvPr>
        </p:nvSpPr>
        <p:spPr>
          <a:xfrm>
            <a:off x="2135560" y="1556793"/>
            <a:ext cx="7467600" cy="4525963"/>
          </a:xfrm>
        </p:spPr>
        <p:txBody>
          <a:bodyPr>
            <a:normAutofit/>
          </a:bodyPr>
          <a:lstStyle/>
          <a:p>
            <a:r>
              <a:rPr lang="en-IN" sz="2400" dirty="0">
                <a:solidFill>
                  <a:srgbClr val="92D050"/>
                </a:solidFill>
              </a:rPr>
              <a:t>C# is a Scripting language in Unity.</a:t>
            </a:r>
          </a:p>
          <a:p>
            <a:endParaRPr lang="en-IN" sz="2400" dirty="0">
              <a:solidFill>
                <a:srgbClr val="92D050"/>
              </a:solidFill>
            </a:endParaRPr>
          </a:p>
          <a:p>
            <a:r>
              <a:rPr lang="en-IN" sz="2400" dirty="0">
                <a:solidFill>
                  <a:srgbClr val="92D050"/>
                </a:solidFill>
              </a:rPr>
              <a:t>Every functions are working using script component.</a:t>
            </a:r>
          </a:p>
          <a:p>
            <a:endParaRPr lang="en-IN" sz="2400" dirty="0">
              <a:solidFill>
                <a:srgbClr val="92D050"/>
              </a:solidFill>
            </a:endParaRPr>
          </a:p>
          <a:p>
            <a:pPr marL="36576" indent="0">
              <a:buNone/>
            </a:pPr>
            <a:r>
              <a:rPr lang="en-IN" sz="2400" dirty="0">
                <a:solidFill>
                  <a:srgbClr val="92D050"/>
                </a:solidFill>
              </a:rPr>
              <a:t>	</a:t>
            </a:r>
          </a:p>
          <a:p>
            <a:pPr marL="36576" indent="0">
              <a:buNone/>
            </a:pPr>
            <a:endParaRPr lang="en-IN" sz="2400" dirty="0">
              <a:solidFill>
                <a:srgbClr val="92D050"/>
              </a:solidFill>
            </a:endParaRPr>
          </a:p>
          <a:p>
            <a:pPr marL="36576" indent="0">
              <a:buNone/>
            </a:pPr>
            <a:endParaRPr lang="en-IN" sz="2400" dirty="0">
              <a:solidFill>
                <a:srgbClr val="92D050"/>
              </a:solidFill>
            </a:endParaRPr>
          </a:p>
          <a:p>
            <a:endParaRPr lang="en-IN" sz="2400" dirty="0">
              <a:solidFill>
                <a:srgbClr val="92D050"/>
              </a:solidFill>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9288" t="59804" r="27162" b="10782"/>
          <a:stretch/>
        </p:blipFill>
        <p:spPr>
          <a:xfrm>
            <a:off x="2495601" y="3799980"/>
            <a:ext cx="7456823" cy="2302844"/>
          </a:xfrm>
          <a:prstGeom prst="rect">
            <a:avLst/>
          </a:prstGeom>
        </p:spPr>
      </p:pic>
    </p:spTree>
    <p:extLst>
      <p:ext uri="{BB962C8B-B14F-4D97-AF65-F5344CB8AC3E}">
        <p14:creationId xmlns:p14="http://schemas.microsoft.com/office/powerpoint/2010/main" val="2077222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accent2">
                    <a:lumMod val="60000"/>
                    <a:lumOff val="40000"/>
                  </a:schemeClr>
                </a:solidFill>
              </a:rPr>
              <a:t>Working Screenshot</a:t>
            </a:r>
            <a:endParaRPr lang="en-US" dirty="0">
              <a:solidFill>
                <a:schemeClr val="accent2">
                  <a:lumMod val="60000"/>
                  <a:lumOff val="40000"/>
                </a:schemeClr>
              </a:solidFill>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359696" y="1427658"/>
            <a:ext cx="5122912" cy="2364421"/>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7" y="4293096"/>
            <a:ext cx="5122912" cy="2448272"/>
          </a:xfrm>
          <a:prstGeom prst="rect">
            <a:avLst/>
          </a:prstGeom>
        </p:spPr>
      </p:pic>
    </p:spTree>
    <p:extLst>
      <p:ext uri="{BB962C8B-B14F-4D97-AF65-F5344CB8AC3E}">
        <p14:creationId xmlns:p14="http://schemas.microsoft.com/office/powerpoint/2010/main" val="2815576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560" y="255460"/>
            <a:ext cx="7467600" cy="1143000"/>
          </a:xfrm>
        </p:spPr>
        <p:txBody>
          <a:bodyPr/>
          <a:lstStyle/>
          <a:p>
            <a:r>
              <a:rPr lang="en-IN" dirty="0" smtClean="0"/>
              <a:t> </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05913" y="826961"/>
            <a:ext cx="5122912" cy="2364421"/>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05914" y="3796852"/>
            <a:ext cx="5078545" cy="2343944"/>
          </a:xfrm>
          <a:prstGeom prst="rect">
            <a:avLst/>
          </a:prstGeom>
        </p:spPr>
      </p:pic>
    </p:spTree>
    <p:extLst>
      <p:ext uri="{BB962C8B-B14F-4D97-AF65-F5344CB8AC3E}">
        <p14:creationId xmlns:p14="http://schemas.microsoft.com/office/powerpoint/2010/main" val="3763186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C000"/>
                </a:solidFill>
              </a:rPr>
              <a:t>CONCLUSION</a:t>
            </a:r>
            <a:endParaRPr lang="en-IN" dirty="0">
              <a:solidFill>
                <a:srgbClr val="FFC000"/>
              </a:solidFill>
            </a:endParaRPr>
          </a:p>
        </p:txBody>
      </p:sp>
      <p:sp>
        <p:nvSpPr>
          <p:cNvPr id="3" name="Content Placeholder 2"/>
          <p:cNvSpPr>
            <a:spLocks noGrp="1"/>
          </p:cNvSpPr>
          <p:nvPr>
            <p:ph idx="1"/>
          </p:nvPr>
        </p:nvSpPr>
        <p:spPr/>
        <p:txBody>
          <a:bodyPr/>
          <a:lstStyle/>
          <a:p>
            <a:r>
              <a:rPr lang="en-IN" dirty="0" smtClean="0">
                <a:solidFill>
                  <a:srgbClr val="92D050"/>
                </a:solidFill>
              </a:rPr>
              <a:t>Hence the App  runs good on all the versions of Android. This App is fine and all the controls are working. The 3D view of foods are quite interesting to see using this application.</a:t>
            </a:r>
          </a:p>
          <a:p>
            <a:endParaRPr lang="en-IN" dirty="0"/>
          </a:p>
        </p:txBody>
      </p:sp>
    </p:spTree>
    <p:extLst>
      <p:ext uri="{BB962C8B-B14F-4D97-AF65-F5344CB8AC3E}">
        <p14:creationId xmlns:p14="http://schemas.microsoft.com/office/powerpoint/2010/main" val="1694947870"/>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Technic">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TM04033937[[fn=Vapor Trail]]</Template>
  <TotalTime>18</TotalTime>
  <Words>137</Words>
  <Application>Microsoft Office PowerPoint</Application>
  <PresentationFormat>Widescreen</PresentationFormat>
  <Paragraphs>39</Paragraphs>
  <Slides>9</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9</vt:i4>
      </vt:variant>
    </vt:vector>
  </HeadingPairs>
  <TitlesOfParts>
    <vt:vector size="17" baseType="lpstr">
      <vt:lpstr>Arial</vt:lpstr>
      <vt:lpstr>Calibri</vt:lpstr>
      <vt:lpstr>Century Gothic</vt:lpstr>
      <vt:lpstr>Franklin Gothic Book</vt:lpstr>
      <vt:lpstr>Times New Roman</vt:lpstr>
      <vt:lpstr>Wingdings 2</vt:lpstr>
      <vt:lpstr>Vapor Trail</vt:lpstr>
      <vt:lpstr>Technic</vt:lpstr>
      <vt:lpstr>AR  FOOD  MENU               USING  UNITY</vt:lpstr>
      <vt:lpstr>Modules</vt:lpstr>
      <vt:lpstr>Scenes</vt:lpstr>
      <vt:lpstr>AR Camera</vt:lpstr>
      <vt:lpstr>3D Objects </vt:lpstr>
      <vt:lpstr>Scripting </vt:lpstr>
      <vt:lpstr>Working Screenshot</vt:lpstr>
      <vt:lpstr>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  FOOD  MENU               USING  UNITY</dc:title>
  <dc:creator>KESAVAN M</dc:creator>
  <cp:lastModifiedBy>KESAVAN M</cp:lastModifiedBy>
  <cp:revision>2</cp:revision>
  <dcterms:created xsi:type="dcterms:W3CDTF">2020-04-04T05:42:48Z</dcterms:created>
  <dcterms:modified xsi:type="dcterms:W3CDTF">2020-07-31T03:06:27Z</dcterms:modified>
</cp:coreProperties>
</file>